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5"/>
  </p:notesMasterIdLst>
  <p:sldIdLst>
    <p:sldId id="256" r:id="rId2"/>
    <p:sldId id="278" r:id="rId3"/>
    <p:sldId id="257" r:id="rId4"/>
    <p:sldId id="258" r:id="rId5"/>
    <p:sldId id="263" r:id="rId6"/>
    <p:sldId id="265" r:id="rId7"/>
    <p:sldId id="266" r:id="rId8"/>
    <p:sldId id="264" r:id="rId9"/>
    <p:sldId id="259" r:id="rId10"/>
    <p:sldId id="273" r:id="rId11"/>
    <p:sldId id="275" r:id="rId12"/>
    <p:sldId id="274" r:id="rId13"/>
    <p:sldId id="269" r:id="rId14"/>
    <p:sldId id="270" r:id="rId15"/>
    <p:sldId id="271" r:id="rId16"/>
    <p:sldId id="272" r:id="rId17"/>
    <p:sldId id="262" r:id="rId18"/>
    <p:sldId id="276" r:id="rId19"/>
    <p:sldId id="277" r:id="rId20"/>
    <p:sldId id="260" r:id="rId21"/>
    <p:sldId id="261" r:id="rId22"/>
    <p:sldId id="268" r:id="rId23"/>
    <p:sldId id="267" r:id="rId24"/>
  </p:sldIdLst>
  <p:sldSz cx="9144000" cy="5143500" type="screen16x9"/>
  <p:notesSz cx="6858000" cy="9144000"/>
  <p:embeddedFontLst>
    <p:embeddedFont>
      <p:font typeface="Oswald" panose="02000503000000000000" pitchFamily="2" charset="0"/>
      <p:regular r:id="rId26"/>
      <p:bold r:id="rId27"/>
    </p:embeddedFont>
    <p:embeddedFont>
      <p:font typeface="Source Code Pro" panose="020B0604020202020204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Paula Silveira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108" y="17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80d1f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80d1f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c6f80d1f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c6f80d1f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c6f80d1f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c6f80d1ff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c6f80d1ff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c6f80d1ff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c6f80d1ff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c6f80d1ff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84684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c6f80d1ff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c6f80d1ff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52837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c6f80d1ff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c6f80d1ff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c6f80d1ff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c6f80d1ff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lgDash"/>
            <a:round/>
            <a:headEnd type="none" w="sm" len="sm"/>
            <a:tailEnd type="none" w="sm" len="sm"/>
          </a:ln>
        </p:spPr>
      </p:cxn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lgDash"/>
            <a:round/>
            <a:headEnd type="none" w="sm" len="sm"/>
            <a:tailEnd type="none" w="sm" len="sm"/>
          </a:ln>
        </p:spPr>
      </p:cxnSp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lgDash"/>
            <a:round/>
            <a:headEnd type="none" w="sm" len="sm"/>
            <a:tailEnd type="none" w="sm" len="sm"/>
          </a:ln>
        </p:spPr>
      </p:cxnSp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1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lgDash"/>
            <a:round/>
            <a:headEnd type="none" w="sm" len="sm"/>
            <a:tailEnd type="none" w="sm" len="sm"/>
          </a:ln>
        </p:spPr>
      </p:cxnSp>
      <p:sp>
        <p:nvSpPr>
          <p:cNvPr id="53" name="Google Shape;5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odern-writer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6" r:id="rId7"/>
    <p:sldLayoutId id="2147483657" r:id="rId8"/>
    <p:sldLayoutId id="2147483658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9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dirty="0"/>
              <a:t>CENTRO UNIVERSITÁRIO DA REGIÃO DA CAMPANHA</a:t>
            </a:r>
            <a:br>
              <a:rPr lang="pt-BR" sz="3200" dirty="0"/>
            </a:br>
            <a:r>
              <a:rPr lang="pt-BR" sz="3200" dirty="0"/>
              <a:t>CURSO SISTEMAS DE INFORMAÇÃO</a:t>
            </a:r>
            <a:br>
              <a:rPr lang="pt-BR" sz="3200" dirty="0"/>
            </a:br>
            <a:br>
              <a:rPr lang="pt-BR" sz="3200" dirty="0"/>
            </a:br>
            <a:br>
              <a:rPr lang="pt-BR" sz="3200" dirty="0"/>
            </a:br>
            <a:r>
              <a:rPr lang="pt-BR" sz="3200" dirty="0"/>
              <a:t>WEBFÓLIO EXEMPLO PARA ALTERAÇÃO</a:t>
            </a:r>
            <a:endParaRPr sz="3200" dirty="0"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MÓDULO: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NOME: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7A191E-F016-41D6-AD42-8419D26C8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DESENVOLVIMENTO PARA APLICATIVOS MÓVEIS </a:t>
            </a:r>
            <a:br>
              <a:rPr lang="pt-BR" dirty="0"/>
            </a:br>
            <a:r>
              <a:rPr lang="pt-BR" dirty="0"/>
              <a:t>Professor: </a:t>
            </a:r>
            <a:r>
              <a:rPr lang="pt-BR" dirty="0" err="1"/>
              <a:t>Fernado</a:t>
            </a:r>
            <a:r>
              <a:rPr lang="pt-BR" dirty="0"/>
              <a:t> Fagonde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CC53CD-274F-49E0-8788-7E8B7C923B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001868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7A191E-F016-41D6-AD42-8419D26C8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REDES DE COMPUTADORES</a:t>
            </a:r>
            <a:br>
              <a:rPr lang="pt-BR" dirty="0"/>
            </a:br>
            <a:r>
              <a:rPr lang="pt-BR" dirty="0"/>
              <a:t>Professor: HENRY CARVALHO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CC53CD-274F-49E0-8788-7E8B7C923B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APLICATIVOS WEB</a:t>
            </a:r>
          </a:p>
        </p:txBody>
      </p:sp>
    </p:spTree>
    <p:extLst>
      <p:ext uri="{BB962C8B-B14F-4D97-AF65-F5344CB8AC3E}">
        <p14:creationId xmlns:p14="http://schemas.microsoft.com/office/powerpoint/2010/main" val="9216732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7A191E-F016-41D6-AD42-8419D26C8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INTELIGENCIA ARTIFICIAL E </a:t>
            </a:r>
            <a:r>
              <a:rPr lang="pt-BR" dirty="0" err="1"/>
              <a:t>IoT</a:t>
            </a:r>
            <a:br>
              <a:rPr lang="pt-BR" dirty="0"/>
            </a:br>
            <a:r>
              <a:rPr lang="pt-BR" dirty="0"/>
              <a:t>Professor: PROF. CRISTIAN RIBEIRO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CC53CD-274F-49E0-8788-7E8B7C923B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432203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>
            <a:spLocks noGrp="1"/>
          </p:cNvSpPr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pt-BR" dirty="0"/>
              <a:t> MÓDULO – VII - AMBIENTES IMERSIVOS INOVADORES</a:t>
            </a:r>
            <a:br>
              <a:rPr lang="pt-BR" dirty="0"/>
            </a:b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525125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79EBE7-147C-45B4-9F25-C0C3E1B3E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pt-BR" dirty="0"/>
            </a:br>
            <a:r>
              <a:rPr lang="pt-BR" dirty="0"/>
              <a:t>INTERFACE HUMANO COMPUTADOR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A14FB41-14F1-4298-B912-C8B17FA968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pt-BR" dirty="0"/>
              <a:t>Aprendizagens significativas</a:t>
            </a:r>
          </a:p>
        </p:txBody>
      </p:sp>
    </p:spTree>
    <p:extLst>
      <p:ext uri="{BB962C8B-B14F-4D97-AF65-F5344CB8AC3E}">
        <p14:creationId xmlns:p14="http://schemas.microsoft.com/office/powerpoint/2010/main" val="30131383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7A191E-F016-41D6-AD42-8419D26C8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COMPUTAÇÃO GRÁFICA E REALIDADE VIRTUAL </a:t>
            </a:r>
            <a:br>
              <a:rPr lang="pt-BR" dirty="0"/>
            </a:br>
            <a:r>
              <a:rPr lang="pt-BR" dirty="0"/>
              <a:t>Professor: Francisco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CC53CD-274F-49E0-8788-7E8B7C923B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627075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7A191E-F016-41D6-AD42-8419D26C8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DESENVOLVIMENTO PARA APLICATIVOS MÓVEIS </a:t>
            </a:r>
            <a:br>
              <a:rPr lang="pt-BR" dirty="0"/>
            </a:br>
            <a:r>
              <a:rPr lang="pt-BR" dirty="0"/>
              <a:t>Professor: </a:t>
            </a:r>
            <a:r>
              <a:rPr lang="pt-BR" dirty="0" err="1"/>
              <a:t>Fernado</a:t>
            </a:r>
            <a:r>
              <a:rPr lang="pt-BR" dirty="0"/>
              <a:t> Fagonde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CC53CD-274F-49E0-8788-7E8B7C923B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991108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>
            <a:spLocks noGrp="1"/>
          </p:cNvSpPr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PROJETO INTEGRADOR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935089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9A2D0E-0ABD-4708-A796-BE9336C69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PROJETO INTEGRADOR INTERNET DAS COISAS </a:t>
            </a:r>
            <a:r>
              <a:rPr lang="pt-BR" dirty="0" err="1"/>
              <a:t>PROFa</a:t>
            </a:r>
            <a:r>
              <a:rPr lang="pt-BR" dirty="0"/>
              <a:t> MARIA ELAINE LEON</a:t>
            </a:r>
          </a:p>
        </p:txBody>
      </p:sp>
    </p:spTree>
    <p:extLst>
      <p:ext uri="{BB962C8B-B14F-4D97-AF65-F5344CB8AC3E}">
        <p14:creationId xmlns:p14="http://schemas.microsoft.com/office/powerpoint/2010/main" val="28621487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A2E010-4A1E-4B10-9659-8B9B563445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PROJETO INTEGRADOR AMBIENTES IMERSIVOS INOVADORES </a:t>
            </a:r>
            <a:br>
              <a:rPr lang="pt-BR" dirty="0"/>
            </a:br>
            <a:r>
              <a:rPr lang="pt-BR" dirty="0"/>
              <a:t>PROF. JOÃO ABELAR COSTA </a:t>
            </a:r>
          </a:p>
        </p:txBody>
      </p:sp>
    </p:spTree>
    <p:extLst>
      <p:ext uri="{BB962C8B-B14F-4D97-AF65-F5344CB8AC3E}">
        <p14:creationId xmlns:p14="http://schemas.microsoft.com/office/powerpoint/2010/main" val="2290859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242034-9170-4823-A9C0-FD12F1B8D9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800" y="1634490"/>
            <a:ext cx="8282400" cy="1863090"/>
          </a:xfrm>
        </p:spPr>
        <p:txBody>
          <a:bodyPr/>
          <a:lstStyle/>
          <a:p>
            <a:r>
              <a:rPr lang="pt-BR" sz="1800" dirty="0"/>
              <a:t>ORIENTAÇÕES, MODELOS E ESTRUTURA POSTADAS NO GITHUB DA PAULALSILVEIRA:</a:t>
            </a:r>
            <a:br>
              <a:rPr lang="pt-BR" sz="1800" dirty="0"/>
            </a:br>
            <a:r>
              <a:rPr lang="pt-BR" sz="1800" dirty="0"/>
              <a:t>CRIAR DIRETO NO GIT HUB - REPOSITÓRIO</a:t>
            </a:r>
            <a:br>
              <a:rPr lang="pt-BR" sz="1800" dirty="0"/>
            </a:br>
            <a:r>
              <a:rPr lang="pt-BR" sz="1800" dirty="0"/>
              <a:t>PODERÃO UTILIZAR APRESENTADORES, WIX, PREZI, ANIMAÇÕES, TENDO ESSA ESTRUTURA.</a:t>
            </a:r>
            <a:br>
              <a:rPr lang="pt-BR" sz="1800" dirty="0"/>
            </a:br>
            <a:r>
              <a:rPr lang="pt-BR" sz="1800" dirty="0"/>
              <a:t>UTILIZEM A CRIATIVIDADE.</a:t>
            </a:r>
            <a:br>
              <a:rPr lang="pt-BR" sz="1800" dirty="0"/>
            </a:br>
            <a:r>
              <a:rPr lang="pt-BR" sz="1800" dirty="0"/>
              <a:t>INCLUIR PROJETOS E COLABORADORES NO LINK – PROJETO NO GIT HUB</a:t>
            </a:r>
          </a:p>
        </p:txBody>
      </p:sp>
    </p:spTree>
    <p:extLst>
      <p:ext uri="{BB962C8B-B14F-4D97-AF65-F5344CB8AC3E}">
        <p14:creationId xmlns:p14="http://schemas.microsoft.com/office/powerpoint/2010/main" val="24886974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Nome do projeto</a:t>
            </a:r>
            <a:endParaRPr/>
          </a:p>
        </p:txBody>
      </p:sp>
      <p:sp>
        <p:nvSpPr>
          <p:cNvPr id="94" name="Google Shape;94;p17"/>
          <p:cNvSpPr txBox="1">
            <a:spLocks noGrp="1"/>
          </p:cNvSpPr>
          <p:nvPr>
            <p:ph type="body" idx="1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/>
              <a:t>Digite seu texto aqui Digite seu texto aqui Digite seu texto aqui Digite seu texto aqui Digite seu texto aqui Digite seu texto aqui</a:t>
            </a:r>
            <a:endParaRPr/>
          </a:p>
        </p:txBody>
      </p:sp>
      <p:pic>
        <p:nvPicPr>
          <p:cNvPr id="95" name="Google Shape;95;p17" descr="Chromebook aberto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2975" y="697325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7" descr="Exemplo de grade de linhas de aplicativo para computador desktop"/>
          <p:cNvPicPr preferRelativeResize="0"/>
          <p:nvPr/>
        </p:nvPicPr>
        <p:blipFill rotWithShape="1">
          <a:blip r:embed="rId4">
            <a:alphaModFix/>
          </a:blip>
          <a:srcRect b="24800"/>
          <a:stretch/>
        </p:blipFill>
        <p:spPr>
          <a:xfrm>
            <a:off x="4131700" y="978250"/>
            <a:ext cx="4142049" cy="2335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7" descr="Smartphone preto na orientação retrato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88601" y="1585375"/>
            <a:ext cx="1675825" cy="3291298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7" descr="Exemplo de grade de linhas de aplicativo para dispositivos móveis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69175" y="1858795"/>
            <a:ext cx="1514675" cy="26927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3" name="Google Shape;103;p18"/>
          <p:cNvCxnSpPr/>
          <p:nvPr/>
        </p:nvCxnSpPr>
        <p:spPr>
          <a:xfrm>
            <a:off x="433425" y="3724283"/>
            <a:ext cx="3891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4" name="Google Shape;104;p18"/>
          <p:cNvCxnSpPr/>
          <p:nvPr/>
        </p:nvCxnSpPr>
        <p:spPr>
          <a:xfrm>
            <a:off x="4941300" y="3724283"/>
            <a:ext cx="3891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05" name="Google Shape;105;p18"/>
          <p:cNvPicPr preferRelativeResize="0"/>
          <p:nvPr/>
        </p:nvPicPr>
        <p:blipFill rotWithShape="1">
          <a:blip r:embed="rId3">
            <a:alphaModFix/>
          </a:blip>
          <a:srcRect l="5414" r="2504"/>
          <a:stretch/>
        </p:blipFill>
        <p:spPr>
          <a:xfrm>
            <a:off x="4941300" y="400450"/>
            <a:ext cx="3891001" cy="3046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8" descr="Close lateral de mão empurrando um botão em uma mesa de mixagem de som"/>
          <p:cNvPicPr preferRelativeResize="0"/>
          <p:nvPr/>
        </p:nvPicPr>
        <p:blipFill rotWithShape="1">
          <a:blip r:embed="rId4">
            <a:alphaModFix/>
          </a:blip>
          <a:srcRect l="6112" t="4207" b="23255"/>
          <a:stretch/>
        </p:blipFill>
        <p:spPr>
          <a:xfrm>
            <a:off x="425023" y="397950"/>
            <a:ext cx="3890968" cy="199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8" descr="Duas câmeras antigas em uma prateleira de madeira"/>
          <p:cNvPicPr preferRelativeResize="0"/>
          <p:nvPr/>
        </p:nvPicPr>
        <p:blipFill rotWithShape="1">
          <a:blip r:embed="rId5">
            <a:alphaModFix/>
          </a:blip>
          <a:srcRect l="1512" t="22481" r="1503" b="14402"/>
          <a:stretch/>
        </p:blipFill>
        <p:spPr>
          <a:xfrm>
            <a:off x="425035" y="2499902"/>
            <a:ext cx="1935230" cy="9446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8" descr="Foto artística de cima para baixo de um café cor de caramelo em uma caneca branca sobre fundo vermelho"/>
          <p:cNvPicPr preferRelativeResize="0"/>
          <p:nvPr/>
        </p:nvPicPr>
        <p:blipFill rotWithShape="1">
          <a:blip r:embed="rId6">
            <a:alphaModFix/>
          </a:blip>
          <a:srcRect l="8753" t="12597" r="8745" b="12597"/>
          <a:stretch/>
        </p:blipFill>
        <p:spPr>
          <a:xfrm>
            <a:off x="2464080" y="2499902"/>
            <a:ext cx="1851925" cy="944608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8"/>
          <p:cNvSpPr txBox="1">
            <a:spLocks noGrp="1"/>
          </p:cNvSpPr>
          <p:nvPr>
            <p:ph type="body" idx="4294967295"/>
          </p:nvPr>
        </p:nvSpPr>
        <p:spPr>
          <a:xfrm>
            <a:off x="318850" y="3771900"/>
            <a:ext cx="39999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 b="1">
                <a:solidFill>
                  <a:schemeClr val="accent3"/>
                </a:solidFill>
              </a:rPr>
              <a:t>Nome do projeto</a:t>
            </a:r>
            <a:endParaRPr sz="2100" b="1">
              <a:solidFill>
                <a:schemeClr val="accent3"/>
              </a:solidFill>
            </a:endParaRPr>
          </a:p>
        </p:txBody>
      </p:sp>
      <p:sp>
        <p:nvSpPr>
          <p:cNvPr id="110" name="Google Shape;110;p18"/>
          <p:cNvSpPr txBox="1">
            <a:spLocks noGrp="1"/>
          </p:cNvSpPr>
          <p:nvPr>
            <p:ph type="body" idx="4294967295"/>
          </p:nvPr>
        </p:nvSpPr>
        <p:spPr>
          <a:xfrm>
            <a:off x="318844" y="4228050"/>
            <a:ext cx="3999900" cy="6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200"/>
              <a:t>Digite seu texto aqui Digite seu texto aqui Digite seu texto aqui Digite seu texto aqui Digite seu texto aqui</a:t>
            </a:r>
            <a:endParaRPr sz="1200"/>
          </a:p>
        </p:txBody>
      </p:sp>
      <p:pic>
        <p:nvPicPr>
          <p:cNvPr id="111" name="Google Shape;111;p18" descr="Alto-falante para computador redondo moderno"/>
          <p:cNvPicPr preferRelativeResize="0"/>
          <p:nvPr/>
        </p:nvPicPr>
        <p:blipFill rotWithShape="1">
          <a:blip r:embed="rId7">
            <a:alphaModFix/>
          </a:blip>
          <a:srcRect l="8674" t="22204" r="33304" b="17225"/>
          <a:stretch/>
        </p:blipFill>
        <p:spPr>
          <a:xfrm>
            <a:off x="4941300" y="408675"/>
            <a:ext cx="3891000" cy="3046575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8"/>
          <p:cNvSpPr txBox="1">
            <a:spLocks noGrp="1"/>
          </p:cNvSpPr>
          <p:nvPr>
            <p:ph type="body" idx="4294967295"/>
          </p:nvPr>
        </p:nvSpPr>
        <p:spPr>
          <a:xfrm>
            <a:off x="4825250" y="3771900"/>
            <a:ext cx="3999900" cy="53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 b="1">
                <a:solidFill>
                  <a:schemeClr val="accent3"/>
                </a:solidFill>
              </a:rPr>
              <a:t>Nome do projeto</a:t>
            </a:r>
            <a:endParaRPr sz="2100" b="1">
              <a:solidFill>
                <a:schemeClr val="accent3"/>
              </a:solidFill>
            </a:endParaRPr>
          </a:p>
        </p:txBody>
      </p:sp>
      <p:sp>
        <p:nvSpPr>
          <p:cNvPr id="113" name="Google Shape;113;p18"/>
          <p:cNvSpPr txBox="1">
            <a:spLocks noGrp="1"/>
          </p:cNvSpPr>
          <p:nvPr>
            <p:ph type="body" idx="4294967295"/>
          </p:nvPr>
        </p:nvSpPr>
        <p:spPr>
          <a:xfrm>
            <a:off x="4825256" y="4228050"/>
            <a:ext cx="3999900" cy="6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200"/>
              <a:t>Digite seu texto aqui Digite seu texto aqui Digite seu texto aqui Digite seu texto aqui Digite seu texto aqui</a:t>
            </a:r>
            <a:endParaRPr sz="12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5C0DCA-0797-4738-892F-B53DF8CAC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CONSIDERAÇÕES FINAIS</a:t>
            </a:r>
          </a:p>
        </p:txBody>
      </p:sp>
    </p:spTree>
    <p:extLst>
      <p:ext uri="{BB962C8B-B14F-4D97-AF65-F5344CB8AC3E}">
        <p14:creationId xmlns:p14="http://schemas.microsoft.com/office/powerpoint/2010/main" val="14883962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5C0DCA-0797-4738-892F-B53DF8CAC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REFERÊNCIAS BIBLIOGRÁFICAS (referências das </a:t>
            </a:r>
            <a:r>
              <a:rPr lang="pt-BR" dirty="0" err="1"/>
              <a:t>CPPs</a:t>
            </a:r>
            <a:r>
              <a:rPr lang="pt-BR" dirty="0"/>
              <a:t> e projeto que utilizaram)</a:t>
            </a:r>
          </a:p>
        </p:txBody>
      </p:sp>
    </p:spTree>
    <p:extLst>
      <p:ext uri="{BB962C8B-B14F-4D97-AF65-F5344CB8AC3E}">
        <p14:creationId xmlns:p14="http://schemas.microsoft.com/office/powerpoint/2010/main" val="18927491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Sobre mim</a:t>
            </a:r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</a:pPr>
            <a:r>
              <a:rPr lang="pt-BR" dirty="0"/>
              <a:t>Adoro criar produtos incríveis que facilitem a vida das pessoas.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</a:pPr>
            <a:r>
              <a:rPr lang="pt-BR" dirty="0"/>
              <a:t>UTILIZAR VÍDEOS, IMAGENS E ANIMAÇÕES.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None/>
            </a:pP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Google Shape;74;p15"/>
          <p:cNvCxnSpPr/>
          <p:nvPr/>
        </p:nvCxnSpPr>
        <p:spPr>
          <a:xfrm>
            <a:off x="-6875" y="2900700"/>
            <a:ext cx="91509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5" name="Google Shape;75;p15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Competências e Habilidades</a:t>
            </a:r>
            <a:endParaRPr dirty="0"/>
          </a:p>
        </p:txBody>
      </p:sp>
      <p:sp>
        <p:nvSpPr>
          <p:cNvPr id="76" name="Google Shape;76;p15"/>
          <p:cNvSpPr/>
          <p:nvPr/>
        </p:nvSpPr>
        <p:spPr>
          <a:xfrm>
            <a:off x="421176" y="2235693"/>
            <a:ext cx="1329900" cy="1329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5"/>
          <p:cNvSpPr txBox="1"/>
          <p:nvPr/>
        </p:nvSpPr>
        <p:spPr>
          <a:xfrm>
            <a:off x="421225" y="2596750"/>
            <a:ext cx="13299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dirty="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Design de movimento</a:t>
            </a:r>
            <a:endParaRPr sz="1500" dirty="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78" name="Google Shape;78;p15"/>
          <p:cNvSpPr/>
          <p:nvPr/>
        </p:nvSpPr>
        <p:spPr>
          <a:xfrm>
            <a:off x="2253122" y="1423415"/>
            <a:ext cx="2954700" cy="2954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15"/>
          <p:cNvSpPr txBox="1"/>
          <p:nvPr/>
        </p:nvSpPr>
        <p:spPr>
          <a:xfrm>
            <a:off x="2253125" y="2596750"/>
            <a:ext cx="29547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 dirty="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Experiência do usuário</a:t>
            </a:r>
            <a:endParaRPr sz="3000" dirty="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0" name="Google Shape;80;p15"/>
          <p:cNvSpPr/>
          <p:nvPr/>
        </p:nvSpPr>
        <p:spPr>
          <a:xfrm>
            <a:off x="5709626" y="2147440"/>
            <a:ext cx="1506600" cy="150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15"/>
          <p:cNvSpPr txBox="1"/>
          <p:nvPr/>
        </p:nvSpPr>
        <p:spPr>
          <a:xfrm>
            <a:off x="5709825" y="2596750"/>
            <a:ext cx="1506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Computação física</a:t>
            </a:r>
            <a:endParaRPr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2" name="Google Shape;82;p15"/>
          <p:cNvSpPr/>
          <p:nvPr/>
        </p:nvSpPr>
        <p:spPr>
          <a:xfrm>
            <a:off x="7718079" y="2394636"/>
            <a:ext cx="1012500" cy="1012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5"/>
          <p:cNvSpPr txBox="1"/>
          <p:nvPr/>
        </p:nvSpPr>
        <p:spPr>
          <a:xfrm>
            <a:off x="7718425" y="2596750"/>
            <a:ext cx="10125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HTML, CSS,JS</a:t>
            </a:r>
            <a:endParaRPr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C46175-B922-4DC7-9B96-B9F098578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ESTRUTURA DO WEBFÓLIO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A8EA6D8F-694E-4E3F-8605-B3533543F2E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311700" y="1477604"/>
            <a:ext cx="4644220" cy="21882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fontAlgn="t"/>
            <a:r>
              <a:rPr lang="pt-BR" dirty="0"/>
              <a:t>Justificativa</a:t>
            </a:r>
          </a:p>
          <a:p>
            <a:pPr fontAlgn="t"/>
            <a:r>
              <a:rPr lang="pt-BR" dirty="0"/>
              <a:t>Problema</a:t>
            </a:r>
          </a:p>
          <a:p>
            <a:pPr fontAlgn="t"/>
            <a:r>
              <a:rPr lang="pt-BR" dirty="0"/>
              <a:t>Objetivo Geral e </a:t>
            </a:r>
            <a:r>
              <a:rPr lang="pt-BR" dirty="0" err="1"/>
              <a:t>EspecíficoS</a:t>
            </a:r>
            <a:endParaRPr lang="pt-BR" dirty="0"/>
          </a:p>
          <a:p>
            <a:pPr fontAlgn="t"/>
            <a:r>
              <a:rPr lang="pt-BR" dirty="0"/>
              <a:t>Apresentação do módulo e CPPS</a:t>
            </a:r>
          </a:p>
          <a:p>
            <a:pPr fontAlgn="t"/>
            <a:r>
              <a:rPr lang="pt-BR" dirty="0"/>
              <a:t>Considerações finais</a:t>
            </a:r>
          </a:p>
          <a:p>
            <a:pPr fontAlgn="t"/>
            <a:r>
              <a:rPr lang="pt-BR" dirty="0"/>
              <a:t>Referências Bibliográficas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63040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B48431-2EAD-4D52-80E7-AE943935BD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JUSTIFICATIVA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B418458-2716-4AFC-9AEE-C73895B3D8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521988"/>
            <a:ext cx="8520600" cy="3099900"/>
          </a:xfrm>
        </p:spPr>
        <p:txBody>
          <a:bodyPr/>
          <a:lstStyle/>
          <a:p>
            <a:r>
              <a:rPr lang="pt-BR" dirty="0"/>
              <a:t>O presente </a:t>
            </a:r>
            <a:r>
              <a:rPr lang="pt-BR" dirty="0" err="1"/>
              <a:t>webfólio</a:t>
            </a:r>
            <a:r>
              <a:rPr lang="pt-BR" dirty="0"/>
              <a:t> visa apresentar as atividades significativas durante o processo de ensino aprendizagem de maneira digitalizada, onde são apresentadas as CPPS DO MÓDULO do curso de SISTEMAS DE INFORMAÇÃO, permitindo construir, entre outras coisas, o perfil acadêmico do aluno, seu ritmo, crescimento, temas que mais lhe interessam e também as dificuldades que ele costuma encontradas. Os dados e impressões foram registrados diariamente no portfólio, imagens, vídeos, animações da vida acadêmica. Sendo assim, justifica-se a importância do </a:t>
            </a:r>
            <a:r>
              <a:rPr lang="pt-BR" dirty="0" err="1"/>
              <a:t>webfólio</a:t>
            </a:r>
            <a:r>
              <a:rPr lang="pt-BR" dirty="0"/>
              <a:t>.</a:t>
            </a:r>
            <a:br>
              <a:rPr lang="pt-BR" dirty="0"/>
            </a:br>
            <a:br>
              <a:rPr lang="pt-BR" dirty="0"/>
            </a:b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225910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79EBE7-147C-45B4-9F25-C0C3E1B3E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Problema</a:t>
            </a:r>
            <a:br>
              <a:rPr lang="pt-BR" dirty="0"/>
            </a:b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A14FB41-14F1-4298-B912-C8B17FA968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Quais aprendizagens significativas durante o módulo tal?</a:t>
            </a:r>
          </a:p>
        </p:txBody>
      </p:sp>
    </p:spTree>
    <p:extLst>
      <p:ext uri="{BB962C8B-B14F-4D97-AF65-F5344CB8AC3E}">
        <p14:creationId xmlns:p14="http://schemas.microsoft.com/office/powerpoint/2010/main" val="12771055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5C0DCA-0797-4738-892F-B53DF8CAC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OBJETIVO GERAL E ESPECÍFICO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5893D82D-74B0-4553-B730-23DBD45E71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1700" y="1433790"/>
            <a:ext cx="763542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pt-BR" altLang="pt-BR" sz="1800" dirty="0">
                <a:solidFill>
                  <a:schemeClr val="tx1"/>
                </a:solidFill>
                <a:latin typeface="Arial" panose="020B0604020202020204" pitchFamily="34" charset="0"/>
              </a:rPr>
              <a:t>Geral: apresentar as atividades significativas ocorridas durante o módulo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515B817-F855-4C5C-AF8F-F41BA7706F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1700" y="1952579"/>
            <a:ext cx="8321509" cy="22159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pt-BR" altLang="pt-BR" sz="1800" dirty="0">
                <a:solidFill>
                  <a:schemeClr val="tx1"/>
                </a:solidFill>
                <a:latin typeface="Arial" panose="020B0604020202020204" pitchFamily="34" charset="0"/>
              </a:rPr>
              <a:t>Específicos: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-"/>
            </a:pPr>
            <a:endParaRPr lang="pt-BR" altLang="pt-BR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-"/>
            </a:pPr>
            <a:r>
              <a:rPr lang="pt-BR" altLang="pt-BR" sz="1800" dirty="0">
                <a:solidFill>
                  <a:schemeClr val="tx1"/>
                </a:solidFill>
                <a:latin typeface="Arial" panose="020B0604020202020204" pitchFamily="34" charset="0"/>
              </a:rPr>
              <a:t>Descrever atividades importantes ocorridas em cada uma das </a:t>
            </a:r>
            <a:r>
              <a:rPr lang="pt-BR" altLang="pt-BR" sz="1800" dirty="0" err="1">
                <a:solidFill>
                  <a:schemeClr val="tx1"/>
                </a:solidFill>
                <a:latin typeface="Arial" panose="020B0604020202020204" pitchFamily="34" charset="0"/>
              </a:rPr>
              <a:t>CPPs</a:t>
            </a:r>
            <a:r>
              <a:rPr lang="pt-BR" altLang="pt-BR" sz="1800" dirty="0">
                <a:solidFill>
                  <a:schemeClr val="tx1"/>
                </a:solidFill>
                <a:latin typeface="Arial" panose="020B0604020202020204" pitchFamily="34" charset="0"/>
              </a:rPr>
              <a:t>, Projeto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pt-BR" altLang="pt-BR" sz="1800" dirty="0">
                <a:solidFill>
                  <a:schemeClr val="tx1"/>
                </a:solidFill>
                <a:latin typeface="Arial" panose="020B0604020202020204" pitchFamily="34" charset="0"/>
              </a:rPr>
              <a:t>Integrador, do módulo TAL.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-"/>
            </a:pPr>
            <a:r>
              <a:rPr lang="pt-BR" altLang="pt-BR" sz="1800" dirty="0">
                <a:solidFill>
                  <a:schemeClr val="tx1"/>
                </a:solidFill>
                <a:latin typeface="Arial" panose="020B0604020202020204" pitchFamily="34" charset="0"/>
              </a:rPr>
              <a:t>Apresentar  as atividades postadas no GitHub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-"/>
            </a:pPr>
            <a:r>
              <a:rPr lang="pt-BR" altLang="pt-BR" sz="1800" dirty="0">
                <a:solidFill>
                  <a:schemeClr val="tx1"/>
                </a:solidFill>
                <a:latin typeface="Arial" panose="020B0604020202020204" pitchFamily="34" charset="0"/>
              </a:rPr>
              <a:t>Sintetizar momentos importantes com registros de fotos, imagens, vídeos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pt-BR" altLang="pt-BR" sz="1800" dirty="0">
                <a:solidFill>
                  <a:schemeClr val="tx1"/>
                </a:solidFill>
                <a:latin typeface="Arial" panose="020B0604020202020204" pitchFamily="34" charset="0"/>
              </a:rPr>
              <a:t>e animações </a:t>
            </a:r>
            <a:r>
              <a:rPr lang="pt-BR" altLang="pt-BR" sz="1800" dirty="0" err="1">
                <a:solidFill>
                  <a:schemeClr val="tx1"/>
                </a:solidFill>
                <a:latin typeface="Arial" panose="020B0604020202020204" pitchFamily="34" charset="0"/>
              </a:rPr>
              <a:t>linkadas</a:t>
            </a:r>
            <a:r>
              <a:rPr lang="pt-BR" altLang="pt-BR" sz="1800" dirty="0">
                <a:solidFill>
                  <a:schemeClr val="tx1"/>
                </a:solidFill>
                <a:latin typeface="Arial" panose="020B0604020202020204" pitchFamily="34" charset="0"/>
              </a:rPr>
              <a:t> e postadas no GitHub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pt-BR" altLang="pt-BR" sz="18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82023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>
            <a:spLocks noGrp="1"/>
          </p:cNvSpPr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pt-BR" dirty="0"/>
              <a:t>MÓDULO – IV - INTERNET DAS COISAS</a:t>
            </a:r>
            <a:br>
              <a:rPr lang="pt-BR" dirty="0"/>
            </a:b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468</Words>
  <Application>Microsoft Office PowerPoint</Application>
  <PresentationFormat>Apresentação na tela (16:9)</PresentationFormat>
  <Paragraphs>53</Paragraphs>
  <Slides>23</Slides>
  <Notes>8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23</vt:i4>
      </vt:variant>
    </vt:vector>
  </HeadingPairs>
  <TitlesOfParts>
    <vt:vector size="27" baseType="lpstr">
      <vt:lpstr>Oswald</vt:lpstr>
      <vt:lpstr>Source Code Pro</vt:lpstr>
      <vt:lpstr>Arial</vt:lpstr>
      <vt:lpstr>Modern Writer</vt:lpstr>
      <vt:lpstr>CENTRO UNIVERSITÁRIO DA REGIÃO DA CAMPANHA CURSO SISTEMAS DE INFORMAÇÃO   WEBFÓLIO EXEMPLO PARA ALTERAÇÃO</vt:lpstr>
      <vt:lpstr>ORIENTAÇÕES, MODELOS E ESTRUTURA POSTADAS NO GITHUB DA PAULALSILVEIRA: CRIAR DIRETO NO GIT HUB - REPOSITÓRIO PODERÃO UTILIZAR APRESENTADORES, WIX, PREZI, ANIMAÇÕES, TENDO ESSA ESTRUTURA. UTILIZEM A CRIATIVIDADE. INCLUIR PROJETOS E COLABORADORES NO LINK – PROJETO NO GIT HUB</vt:lpstr>
      <vt:lpstr>Sobre mim</vt:lpstr>
      <vt:lpstr>Competências e Habilidades</vt:lpstr>
      <vt:lpstr>ESTRUTURA DO WEBFÓLIO</vt:lpstr>
      <vt:lpstr>JUSTIFICATIVA</vt:lpstr>
      <vt:lpstr>Problema </vt:lpstr>
      <vt:lpstr>OBJETIVO GERAL E ESPECÍFICO</vt:lpstr>
      <vt:lpstr>MÓDULO – IV - INTERNET DAS COISAS </vt:lpstr>
      <vt:lpstr>DESENVOLVIMENTO PARA APLICATIVOS MÓVEIS  Professor: Fernado Fagonde</vt:lpstr>
      <vt:lpstr>REDES DE COMPUTADORES Professor: HENRY CARVALHO</vt:lpstr>
      <vt:lpstr>INTELIGENCIA ARTIFICIAL E IoT Professor: PROF. CRISTIAN RIBEIRO</vt:lpstr>
      <vt:lpstr> MÓDULO – VII - AMBIENTES IMERSIVOS INOVADORES </vt:lpstr>
      <vt:lpstr> INTERFACE HUMANO COMPUTADOR</vt:lpstr>
      <vt:lpstr>COMPUTAÇÃO GRÁFICA E REALIDADE VIRTUAL  Professor: Francisco</vt:lpstr>
      <vt:lpstr>DESENVOLVIMENTO PARA APLICATIVOS MÓVEIS  Professor: Fernado Fagonde</vt:lpstr>
      <vt:lpstr>PROJETO INTEGRADOR</vt:lpstr>
      <vt:lpstr>PROJETO INTEGRADOR INTERNET DAS COISAS PROFa MARIA ELAINE LEON</vt:lpstr>
      <vt:lpstr>PROJETO INTEGRADOR AMBIENTES IMERSIVOS INOVADORES  PROF. JOÃO ABELAR COSTA </vt:lpstr>
      <vt:lpstr>Nome do projeto</vt:lpstr>
      <vt:lpstr>Apresentação do PowerPoint</vt:lpstr>
      <vt:lpstr>CONSIDERAÇÕES FINAIS</vt:lpstr>
      <vt:lpstr>REFERÊNCIAS BIBLIOGRÁFICAS (referências das CPPs e projeto que utilizaram)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CENTRO UNIVERSITÁRIO DA REGIÃO DA CAMPANHA CURSO SISTEMAS DE INFORMAÇÃO   WEBFÓLIO</dc:title>
  <dc:creator>Paula Silveira</dc:creator>
  <cp:lastModifiedBy>Paula Silveira</cp:lastModifiedBy>
  <cp:revision>8</cp:revision>
  <dcterms:modified xsi:type="dcterms:W3CDTF">2020-03-30T20:48:50Z</dcterms:modified>
</cp:coreProperties>
</file>